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4" d="100"/>
          <a:sy n="94" d="100"/>
        </p:scale>
        <p:origin x="33" y="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0967-4491-4AB9-A2A1-921C5398C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8A02C-7C7C-4518-B1A9-4A66C4433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78C34-955E-48E2-AAA1-6E21A3E5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8A9B0-7F82-4369-991A-2D68BA29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34576-A338-44C0-A73E-3C19D8DB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4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2BEF-8C5C-4348-B963-ABA63A7D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D17B4-7669-42A3-9BD8-504969957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2F7E2-659C-4ED7-873C-B207FF273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E8D56-86B0-4D71-BE70-3E3DB070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69F8B-2BC2-4631-A8D0-3D8C949D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2EF9B-42BC-41BF-A9B4-D03D9D99F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8BE57-3B48-4C50-99E9-9331DA480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94A5C-8E66-4A8A-B6B0-0AF7E48A2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6286C-42D9-40FA-B99F-BCF19FA3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D3CAA-C36C-48B5-A477-C1FE2B55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6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5B46-5C3D-4229-8944-95DA0D8C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C3F6D-C8D9-4AD4-AA03-3C4FBAC36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01DC6-EB9C-473B-9ADF-B90BDAA6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F04FB-D206-4D32-9D98-0642552D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D0770-AFF6-4739-96A8-2AE40E18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BCB7E-AE2A-4A2D-BE5B-2870FE63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EC6B5-95FA-4CFB-B29C-838DE6C93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C72B7-3137-4CA7-9456-3D4B48A86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A5EB-EC2F-44E0-B56D-3DF8A29D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4C48D-7206-423D-B981-576AE180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9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178B9-14F6-4538-A8DD-8AF62E43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28BF7-E7BD-4CBF-BBAD-C44C6356DD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76D6D-6559-41EB-8DD1-4F51F07CB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63FDF-261F-4274-A274-F370D6F3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87D27-302E-48F2-9051-2FFC6EDE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FC085-BCF5-4884-A69F-246E47F0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6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84A1-1DE0-46D7-82C9-77E5BA37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BF1E0-5738-4591-A28B-7C5391D1D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75E1C-F030-4FCD-9035-117197DA8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5EDF0E-B87C-423F-A81A-B2693ED5C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A43D8-254D-4BED-9BB4-5F924908FB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9B155-B713-47B2-A112-CEF03FC4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0BDC5-0664-4C20-9AC2-6F45FAC16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84ADC-A10E-433B-B958-B19167CA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8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FF36-0480-42E7-850C-F99611BE7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08CFBC-F180-47CD-B8D1-83210B55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7A296-9A3F-4DC8-9E2B-744D00A6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320D5-87A8-41C3-BFEE-EC22C4B6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5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B286CE-7628-4E8A-8926-60282272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6A1BD-E16D-462C-B12E-7B1D26927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8FC4D-951B-4B08-9B5F-16CA61B72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7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FC89-36A3-403C-85CE-CC5F7CB5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C9CA-1DE6-4221-AE7A-2D0C01BC4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2FC3A-C099-417C-BBC0-3E7524B17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88074-F953-49C2-9680-6D5BBD59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87685-E4B5-4D08-A7E7-61CDACD2E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8A6A6-6579-4A54-BFA5-B7CC1805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8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24ABE-7E0D-4C7C-8C76-103CB369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8679F-5F9F-4F0D-A0E6-10A899AD8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8ADD1-3076-49B8-8B31-45D07ED60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408C4-C22B-47B3-A951-C8C5913FA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EF8C9-63E8-48B8-AB07-D721C74EF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A0A74-57AE-420E-9048-90884AC2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8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186E3-669A-4A7A-8BDD-577F8539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DDC42-8707-48CC-A57D-037186726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B80CF-83B9-4EC2-8BFA-578624920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4F399-1970-48BE-A4E6-7EDC403D1A0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3F607-484A-4711-B495-E08025263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E4F33-BD6E-44B8-BEC6-00746D39D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C9E3B-5EA9-4C39-93F2-15559A22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8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60674575-D45A-4302-8F8B-28EE6E55F28F}"/>
              </a:ext>
            </a:extLst>
          </p:cNvPr>
          <p:cNvSpPr txBox="1"/>
          <p:nvPr/>
        </p:nvSpPr>
        <p:spPr>
          <a:xfrm>
            <a:off x="8300805" y="-12540"/>
            <a:ext cx="4078277" cy="1569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E02367-AD79-449C-BBF7-D841D74B51E8}"/>
              </a:ext>
            </a:extLst>
          </p:cNvPr>
          <p:cNvSpPr/>
          <p:nvPr/>
        </p:nvSpPr>
        <p:spPr>
          <a:xfrm>
            <a:off x="447748" y="1432002"/>
            <a:ext cx="3827867" cy="11855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07A819-10D5-484C-A2AE-B80C0CC7702D}"/>
              </a:ext>
            </a:extLst>
          </p:cNvPr>
          <p:cNvSpPr/>
          <p:nvPr/>
        </p:nvSpPr>
        <p:spPr>
          <a:xfrm>
            <a:off x="447747" y="2836709"/>
            <a:ext cx="3827867" cy="11855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6A6D9E-0DB1-47D2-AAE7-3739CF3969C6}"/>
              </a:ext>
            </a:extLst>
          </p:cNvPr>
          <p:cNvSpPr/>
          <p:nvPr/>
        </p:nvSpPr>
        <p:spPr>
          <a:xfrm>
            <a:off x="447746" y="4241416"/>
            <a:ext cx="4196257" cy="61555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573504-0FA4-44E4-89DC-355265CFF6F1}"/>
              </a:ext>
            </a:extLst>
          </p:cNvPr>
          <p:cNvSpPr/>
          <p:nvPr/>
        </p:nvSpPr>
        <p:spPr>
          <a:xfrm>
            <a:off x="447745" y="4940003"/>
            <a:ext cx="4196257" cy="61555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D95793-CBE0-4D3E-9890-3A0C3012D5B3}"/>
              </a:ext>
            </a:extLst>
          </p:cNvPr>
          <p:cNvSpPr/>
          <p:nvPr/>
        </p:nvSpPr>
        <p:spPr>
          <a:xfrm>
            <a:off x="447744" y="5638590"/>
            <a:ext cx="3886379" cy="254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A40ECA-EB22-45E0-BB46-542B89EC04A1}"/>
              </a:ext>
            </a:extLst>
          </p:cNvPr>
          <p:cNvSpPr/>
          <p:nvPr/>
        </p:nvSpPr>
        <p:spPr>
          <a:xfrm>
            <a:off x="447744" y="467710"/>
            <a:ext cx="4729480" cy="680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7DB0B-3B40-413A-9C5B-D35A308DB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34" y="523415"/>
            <a:ext cx="10515600" cy="56535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This program reads data for two people and</a:t>
            </a:r>
          </a:p>
          <a:p>
            <a:pPr marL="0" indent="0">
              <a:buNone/>
            </a:pPr>
            <a:r>
              <a:rPr lang="en-US" dirty="0"/>
              <a:t>computes their body mass index (BMI).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Enter next person's information:</a:t>
            </a:r>
          </a:p>
          <a:p>
            <a:pPr marL="0" indent="0">
              <a:buNone/>
            </a:pPr>
            <a:r>
              <a:rPr lang="en-US" dirty="0"/>
              <a:t>height (in inches)? 70.0</a:t>
            </a:r>
          </a:p>
          <a:p>
            <a:pPr marL="0" indent="0">
              <a:buNone/>
            </a:pPr>
            <a:r>
              <a:rPr lang="en-US" dirty="0"/>
              <a:t>weight (in pounds)? 194.25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Enter next person's information:</a:t>
            </a:r>
          </a:p>
          <a:p>
            <a:pPr marL="0" indent="0">
              <a:buNone/>
            </a:pPr>
            <a:r>
              <a:rPr lang="en-US" dirty="0"/>
              <a:t>height (in inches)? 62.5</a:t>
            </a:r>
          </a:p>
          <a:p>
            <a:pPr marL="0" indent="0">
              <a:buNone/>
            </a:pPr>
            <a:r>
              <a:rPr lang="en-US" dirty="0"/>
              <a:t>weight (in pounds)? 130.5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Person 1 BMI = 27.868928571428572</a:t>
            </a:r>
          </a:p>
          <a:p>
            <a:pPr marL="0" indent="0">
              <a:buNone/>
            </a:pPr>
            <a:r>
              <a:rPr lang="en-US" dirty="0"/>
              <a:t>overweight</a:t>
            </a:r>
          </a:p>
          <a:p>
            <a:pPr marL="0" indent="0">
              <a:buNone/>
            </a:pPr>
            <a:r>
              <a:rPr lang="en-US" dirty="0"/>
              <a:t>Person 2 BMI = 23.485824</a:t>
            </a:r>
          </a:p>
          <a:p>
            <a:pPr marL="0" indent="0">
              <a:buNone/>
            </a:pPr>
            <a:r>
              <a:rPr lang="en-US" dirty="0"/>
              <a:t>normal</a:t>
            </a:r>
          </a:p>
          <a:p>
            <a:pPr marL="0" indent="0">
              <a:buNone/>
            </a:pPr>
            <a:r>
              <a:rPr lang="en-US" dirty="0"/>
              <a:t>Difference = 4.3831045714285715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042CFE-6A97-4CA0-BADB-37E7B7E64125}"/>
              </a:ext>
            </a:extLst>
          </p:cNvPr>
          <p:cNvSpPr/>
          <p:nvPr/>
        </p:nvSpPr>
        <p:spPr>
          <a:xfrm>
            <a:off x="447748" y="1431509"/>
            <a:ext cx="3827867" cy="1185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9E0484-66B5-4A1A-BAAB-5BDAA7616D21}"/>
              </a:ext>
            </a:extLst>
          </p:cNvPr>
          <p:cNvSpPr/>
          <p:nvPr/>
        </p:nvSpPr>
        <p:spPr>
          <a:xfrm>
            <a:off x="447747" y="2836216"/>
            <a:ext cx="3827867" cy="1185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DB2659-CDEA-4451-A8FA-0AB5FBFD39AD}"/>
              </a:ext>
            </a:extLst>
          </p:cNvPr>
          <p:cNvSpPr/>
          <p:nvPr/>
        </p:nvSpPr>
        <p:spPr>
          <a:xfrm>
            <a:off x="447746" y="4240923"/>
            <a:ext cx="4196257" cy="615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C362C7-37B5-4521-BC27-8EF9F288A880}"/>
              </a:ext>
            </a:extLst>
          </p:cNvPr>
          <p:cNvSpPr/>
          <p:nvPr/>
        </p:nvSpPr>
        <p:spPr>
          <a:xfrm>
            <a:off x="447745" y="4939510"/>
            <a:ext cx="4196257" cy="615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C8A4FE-CEC4-4076-BD42-8045850540E1}"/>
              </a:ext>
            </a:extLst>
          </p:cNvPr>
          <p:cNvSpPr/>
          <p:nvPr/>
        </p:nvSpPr>
        <p:spPr>
          <a:xfrm>
            <a:off x="447744" y="5638097"/>
            <a:ext cx="3886379" cy="2547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4E7EB7-2B56-400B-9BFE-F96B9F4DBEA4}"/>
              </a:ext>
            </a:extLst>
          </p:cNvPr>
          <p:cNvSpPr/>
          <p:nvPr/>
        </p:nvSpPr>
        <p:spPr>
          <a:xfrm>
            <a:off x="447744" y="467217"/>
            <a:ext cx="4729480" cy="6801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C4CE0F-0BE1-4A2B-A9E2-FC7CEBF43D92}"/>
              </a:ext>
            </a:extLst>
          </p:cNvPr>
          <p:cNvSpPr txBox="1"/>
          <p:nvPr/>
        </p:nvSpPr>
        <p:spPr>
          <a:xfrm>
            <a:off x="8376482" y="-2773"/>
            <a:ext cx="4078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Computational Thinking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Decomposition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Pattern Recognition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Abstraction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Algorithm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8A98CF-E113-492E-B2E1-5A788274385A}"/>
              </a:ext>
            </a:extLst>
          </p:cNvPr>
          <p:cNvSpPr txBox="1"/>
          <p:nvPr/>
        </p:nvSpPr>
        <p:spPr>
          <a:xfrm>
            <a:off x="5385683" y="396240"/>
            <a:ext cx="2382520" cy="10215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intro()</a:t>
            </a:r>
          </a:p>
          <a:p>
            <a:pPr lvl="1"/>
            <a:r>
              <a:rPr lang="en-US" dirty="0"/>
              <a:t>Input: none</a:t>
            </a:r>
          </a:p>
          <a:p>
            <a:pPr lvl="1"/>
            <a:r>
              <a:rPr lang="en-US" dirty="0"/>
              <a:t>Returns: nothing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C4B388-5DE6-41AA-A7B4-7FADD3690318}"/>
              </a:ext>
            </a:extLst>
          </p:cNvPr>
          <p:cNvSpPr txBox="1"/>
          <p:nvPr/>
        </p:nvSpPr>
        <p:spPr>
          <a:xfrm>
            <a:off x="5385683" y="2255520"/>
            <a:ext cx="2550160" cy="1021556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getBMI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Input: none</a:t>
            </a:r>
          </a:p>
          <a:p>
            <a:pPr lvl="1"/>
            <a:r>
              <a:rPr lang="en-US" dirty="0"/>
              <a:t>Returns: BMI value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3EFE1E-5EC0-4176-90B0-21216E9EF55B}"/>
              </a:ext>
            </a:extLst>
          </p:cNvPr>
          <p:cNvSpPr txBox="1"/>
          <p:nvPr/>
        </p:nvSpPr>
        <p:spPr>
          <a:xfrm>
            <a:off x="5385683" y="4234613"/>
            <a:ext cx="2468880" cy="132802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reportBMI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Input: person #</a:t>
            </a:r>
          </a:p>
          <a:p>
            <a:pPr lvl="2"/>
            <a:r>
              <a:rPr lang="en-US" dirty="0"/>
              <a:t>   BMI value</a:t>
            </a:r>
          </a:p>
          <a:p>
            <a:pPr lvl="1"/>
            <a:r>
              <a:rPr lang="en-US" dirty="0"/>
              <a:t>Returns: nothing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F1E910-62CE-4A62-97A8-70A679971AE3}"/>
              </a:ext>
            </a:extLst>
          </p:cNvPr>
          <p:cNvSpPr txBox="1"/>
          <p:nvPr/>
        </p:nvSpPr>
        <p:spPr>
          <a:xfrm>
            <a:off x="5385683" y="5576798"/>
            <a:ext cx="2915920" cy="1021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reportDiffs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Input: both BMI values</a:t>
            </a:r>
          </a:p>
          <a:p>
            <a:pPr lvl="1"/>
            <a:r>
              <a:rPr lang="en-US" dirty="0"/>
              <a:t>Returns: nothing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6173B6A2-89BF-46C7-9B5C-82B69A4C8076}"/>
              </a:ext>
            </a:extLst>
          </p:cNvPr>
          <p:cNvSpPr/>
          <p:nvPr/>
        </p:nvSpPr>
        <p:spPr>
          <a:xfrm>
            <a:off x="5035163" y="762000"/>
            <a:ext cx="609421" cy="172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9B2FC1D0-5338-4540-804B-EA0380DF0E48}"/>
              </a:ext>
            </a:extLst>
          </p:cNvPr>
          <p:cNvSpPr/>
          <p:nvPr/>
        </p:nvSpPr>
        <p:spPr>
          <a:xfrm>
            <a:off x="4115683" y="2646505"/>
            <a:ext cx="1424761" cy="172720"/>
          </a:xfrm>
          <a:prstGeom prst="rightArrow">
            <a:avLst>
              <a:gd name="adj1" fmla="val 4411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14AD403-6CC5-4365-8788-1C97CAFD82A4}"/>
              </a:ext>
            </a:extLst>
          </p:cNvPr>
          <p:cNvSpPr/>
          <p:nvPr/>
        </p:nvSpPr>
        <p:spPr>
          <a:xfrm>
            <a:off x="4572883" y="4807605"/>
            <a:ext cx="949603" cy="172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66E56957-E7E3-40FA-BE18-E71649450791}"/>
              </a:ext>
            </a:extLst>
          </p:cNvPr>
          <p:cNvSpPr/>
          <p:nvPr/>
        </p:nvSpPr>
        <p:spPr>
          <a:xfrm>
            <a:off x="4275614" y="5690954"/>
            <a:ext cx="1246872" cy="1713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7F6B21-D6A0-4FE7-B2A0-3027B373BDC3}"/>
              </a:ext>
            </a:extLst>
          </p:cNvPr>
          <p:cNvSpPr txBox="1"/>
          <p:nvPr/>
        </p:nvSpPr>
        <p:spPr>
          <a:xfrm>
            <a:off x="9009555" y="1566301"/>
            <a:ext cx="335691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 up scanner (as a field?)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getBMI</a:t>
            </a:r>
            <a:r>
              <a:rPr lang="en-US" dirty="0"/>
              <a:t>() for BMI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getBMI</a:t>
            </a:r>
            <a:r>
              <a:rPr lang="en-US" dirty="0"/>
              <a:t> () for BMI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reportBMI</a:t>
            </a:r>
            <a:r>
              <a:rPr lang="en-US" dirty="0"/>
              <a:t> () for BMI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reportBMI</a:t>
            </a:r>
            <a:r>
              <a:rPr lang="en-US" dirty="0"/>
              <a:t> () for BMI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reportDiffs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CDB306-F0F7-440F-AD6C-27763292CB02}"/>
              </a:ext>
            </a:extLst>
          </p:cNvPr>
          <p:cNvSpPr/>
          <p:nvPr/>
        </p:nvSpPr>
        <p:spPr>
          <a:xfrm>
            <a:off x="9009554" y="3874625"/>
            <a:ext cx="3356917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getBMI</a:t>
            </a:r>
            <a:r>
              <a:rPr lang="en-US" dirty="0"/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“Enter &lt;#&gt; person’s…”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get height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get 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calc and return </a:t>
            </a:r>
            <a:r>
              <a:rPr lang="en-US" dirty="0" err="1"/>
              <a:t>bmiValue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D6349B2-773E-4075-8DB5-EE79EBD4BD0B}"/>
              </a:ext>
            </a:extLst>
          </p:cNvPr>
          <p:cNvSpPr/>
          <p:nvPr/>
        </p:nvSpPr>
        <p:spPr>
          <a:xfrm>
            <a:off x="9009554" y="5358259"/>
            <a:ext cx="3350611" cy="923330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reportBMI</a:t>
            </a:r>
            <a:r>
              <a:rPr lang="en-US" dirty="0"/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“Person # BMI =“ + </a:t>
            </a:r>
            <a:r>
              <a:rPr lang="en-US" dirty="0" err="1"/>
              <a:t>bmiValue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categorize … if/else if/else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407F3BA-21FF-4830-BF45-2FE14205B90E}"/>
              </a:ext>
            </a:extLst>
          </p:cNvPr>
          <p:cNvSpPr/>
          <p:nvPr/>
        </p:nvSpPr>
        <p:spPr>
          <a:xfrm>
            <a:off x="9009553" y="6280310"/>
            <a:ext cx="335061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reportDiffs</a:t>
            </a:r>
            <a:r>
              <a:rPr lang="en-US" dirty="0"/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bmi1 – bmi2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3F51F2-A2BA-4E94-A3F1-5D55AA0371F6}"/>
              </a:ext>
            </a:extLst>
          </p:cNvPr>
          <p:cNvSpPr txBox="1"/>
          <p:nvPr/>
        </p:nvSpPr>
        <p:spPr>
          <a:xfrm>
            <a:off x="5758285" y="7666"/>
            <a:ext cx="1572155" cy="4086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3. Abstraction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58DB92-065D-444A-8AC8-805859EB84B4}"/>
              </a:ext>
            </a:extLst>
          </p:cNvPr>
          <p:cNvSpPr txBox="1"/>
          <p:nvPr/>
        </p:nvSpPr>
        <p:spPr>
          <a:xfrm>
            <a:off x="512208" y="27620"/>
            <a:ext cx="4535476" cy="4086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1. Decomposition and 2. Pattern Recognition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724C5F-BC31-4711-9668-865E48BFE912}"/>
              </a:ext>
            </a:extLst>
          </p:cNvPr>
          <p:cNvSpPr txBox="1"/>
          <p:nvPr/>
        </p:nvSpPr>
        <p:spPr>
          <a:xfrm rot="16200000">
            <a:off x="8002151" y="3738585"/>
            <a:ext cx="1502862" cy="4086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4. Algorithm</a:t>
            </a:r>
          </a:p>
        </p:txBody>
      </p:sp>
    </p:spTree>
    <p:extLst>
      <p:ext uri="{BB962C8B-B14F-4D97-AF65-F5344CB8AC3E}">
        <p14:creationId xmlns:p14="http://schemas.microsoft.com/office/powerpoint/2010/main" val="426544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195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Mikel</dc:creator>
  <cp:lastModifiedBy>Thompson, Mikel</cp:lastModifiedBy>
  <cp:revision>9</cp:revision>
  <dcterms:created xsi:type="dcterms:W3CDTF">2019-11-06T14:35:53Z</dcterms:created>
  <dcterms:modified xsi:type="dcterms:W3CDTF">2019-11-06T15:48:58Z</dcterms:modified>
</cp:coreProperties>
</file>